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660"/>
  </p:normalViewPr>
  <p:slideViewPr>
    <p:cSldViewPr snapToGrid="0" showGuides="1">
      <p:cViewPr varScale="1">
        <p:scale>
          <a:sx n="97" d="100"/>
          <a:sy n="97" d="100"/>
        </p:scale>
        <p:origin x="31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92D331C-FD21-1CCB-6936-9010578E4D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F8F8049-29ED-EEFA-3601-7A5D2C794D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D655EC4-C021-6EAE-684C-6CB9C725A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2373-140A-4520-8203-A7A97A0E1FC1}" type="datetimeFigureOut">
              <a:rPr lang="ko-KR" altLang="en-US" smtClean="0"/>
              <a:t>2026-06-24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A17A156-C29D-F13B-87A0-BCD6F4316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A4959B-47C2-3642-A276-AA50F9166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0969-2C17-486A-B407-4FB27A30FA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7304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C3ECF25-A71F-7E96-EE74-BCCF1AA6F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AB8BB9B-FC8A-64CB-B3A5-EA55815CB6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FE96099-3035-1137-9A62-5AF7BAFC2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2373-140A-4520-8203-A7A97A0E1FC1}" type="datetimeFigureOut">
              <a:rPr lang="ko-KR" altLang="en-US" smtClean="0"/>
              <a:t>2026-06-24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998FD8-7BA3-1F96-F48A-AD865C937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E2AFD72-A71B-6DFE-B293-F16C03713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0969-2C17-486A-B407-4FB27A30FA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063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0F497059-C312-C733-E80F-1986098973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095EC74-F145-5F60-E7A8-71DBC573A9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4B9E468-EDAF-C328-7295-C27DCE0DA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2373-140A-4520-8203-A7A97A0E1FC1}" type="datetimeFigureOut">
              <a:rPr lang="ko-KR" altLang="en-US" smtClean="0"/>
              <a:t>2026-06-24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9544072-AB77-7F86-C1FB-A1879CE9E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82DA7D2-6E68-32BB-9CEB-F24FBFA3B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0969-2C17-486A-B407-4FB27A30FA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1622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FAAFF54-4E2F-B257-02DD-E89DF505B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23C1274-261C-8B16-A3AE-CCE9F155BF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7B44892-8E3E-954E-B99E-AA39E3482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2373-140A-4520-8203-A7A97A0E1FC1}" type="datetimeFigureOut">
              <a:rPr lang="ko-KR" altLang="en-US" smtClean="0"/>
              <a:t>2026-06-24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08B6F02-7629-A11B-5D27-B8CA066C0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974661C-2991-6F13-9CB8-8A72FC94D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0969-2C17-486A-B407-4FB27A30FA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9161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9CDB967-FF36-ED0D-5871-ADC8E980D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5ECC210-10EA-E8D3-5C00-FEE66509E4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5E2D68-E018-46DF-9DC8-A27148297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2373-140A-4520-8203-A7A97A0E1FC1}" type="datetimeFigureOut">
              <a:rPr lang="ko-KR" altLang="en-US" smtClean="0"/>
              <a:t>2026-06-24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24E62F1-21DE-D47C-68AD-87EB0C3AC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DD4FAD6-E064-D6A3-4609-40E8BAD6C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0969-2C17-486A-B407-4FB27A30FA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190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5281800-581F-A4C3-7C96-E088DAABA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5CDD166-ECA9-00C9-7A55-A0F273E639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D49DA2C-2D79-0BA9-247C-D7AE8597CC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0DA288C-5A06-52EA-D7B1-971E94F47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2373-140A-4520-8203-A7A97A0E1FC1}" type="datetimeFigureOut">
              <a:rPr lang="ko-KR" altLang="en-US" smtClean="0"/>
              <a:t>2026-06-24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7E69108-068B-B223-D7EA-95BC9A357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FF2F27D-5EA4-B897-497F-5D21AE22A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0969-2C17-486A-B407-4FB27A30FA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8533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86CD168-A4E3-8293-CC4F-AE57A5252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42246D7-6E2E-3D6D-6C12-AF9FB881F1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7BAEA33-8C03-D8A0-F45E-AC7A845FB4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3BE0C18-DC5B-1667-EC5B-2533F63E8D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41CAC6AA-DE63-6D9B-66C3-096E143E74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12C011F0-BF00-3D63-1CF5-5FE67A751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2373-140A-4520-8203-A7A97A0E1FC1}" type="datetimeFigureOut">
              <a:rPr lang="ko-KR" altLang="en-US" smtClean="0"/>
              <a:t>2026-06-24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9847D56-F3D0-FD05-377C-1D621E65F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FD654C2E-4CB1-DD9F-25EC-A19CE3B57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0969-2C17-486A-B407-4FB27A30FA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0445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5887EB6-4915-533D-3DFB-19C17628D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FF94C231-238B-7CD1-A05B-BF90C50CE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2373-140A-4520-8203-A7A97A0E1FC1}" type="datetimeFigureOut">
              <a:rPr lang="ko-KR" altLang="en-US" smtClean="0"/>
              <a:t>2026-06-24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F40EC597-3520-0B9B-0434-E491F0BA3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8BF4F2A-DC05-BDC8-1979-038AEEAA2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0969-2C17-486A-B407-4FB27A30FA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741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4E970E57-D6BD-32CC-04C8-4310FC736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2373-140A-4520-8203-A7A97A0E1FC1}" type="datetimeFigureOut">
              <a:rPr lang="ko-KR" altLang="en-US" smtClean="0"/>
              <a:t>2026-06-24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EFEDBC7-895D-34A7-79FD-6DAF2FD71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934E6ED-B12B-A948-0CD7-0DA5B670B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0969-2C17-486A-B407-4FB27A30FA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134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ACE7DB5-F25A-55ED-8F00-0F24818B8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524105F-FE85-4C59-7C0F-EF12C1718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447E9EA-438B-8B0F-BEC1-EB2DF9AD8A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454BAAC-BEA6-1F32-3135-9E38894A5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2373-140A-4520-8203-A7A97A0E1FC1}" type="datetimeFigureOut">
              <a:rPr lang="ko-KR" altLang="en-US" smtClean="0"/>
              <a:t>2026-06-24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D94F016-85E7-A0C8-BA72-4A64823AD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27E5A8D-4D62-2B7F-37F0-03CF82958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0969-2C17-486A-B407-4FB27A30FA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0393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7F118EA-22BE-A6A1-3207-6D847C973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CB5B7F8-89F9-22C0-1DC8-3751ECBF8B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1EBD638-0E47-E82B-932D-A4BEBF50E0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B1E02AF-54C6-8F83-3F47-91076B8D9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2373-140A-4520-8203-A7A97A0E1FC1}" type="datetimeFigureOut">
              <a:rPr lang="ko-KR" altLang="en-US" smtClean="0"/>
              <a:t>2026-06-24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954C82C-2397-783E-9101-E06E64DDA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CB180-77B8-CCBD-30CB-770794C1D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0969-2C17-486A-B407-4FB27A30FA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0311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21749A7-88AB-6469-E61E-BF7BEFE0C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AA49CC2-B67D-09EF-2D94-00607826C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6B1D4F4-25FF-E57A-A19B-C9A0365229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F62373-140A-4520-8203-A7A97A0E1FC1}" type="datetimeFigureOut">
              <a:rPr lang="ko-KR" altLang="en-US" smtClean="0"/>
              <a:t>2026-06-24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61EE59E-03D3-E738-8E28-50C44154AB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2C5D979-6227-8F6D-BBD1-9C1BF01289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7A0969-2C17-486A-B407-4FB27A30FA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8020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B92B0E2-EE21-0046-2130-0320DBA86540}"/>
              </a:ext>
            </a:extLst>
          </p:cNvPr>
          <p:cNvSpPr txBox="1"/>
          <p:nvPr/>
        </p:nvSpPr>
        <p:spPr>
          <a:xfrm>
            <a:off x="1337190" y="1666510"/>
            <a:ext cx="896701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0" dirty="0"/>
              <a:t>seed</a:t>
            </a:r>
            <a:r>
              <a:rPr lang="ko-KR" altLang="en-US" sz="10000" dirty="0"/>
              <a:t> </a:t>
            </a:r>
            <a:r>
              <a:rPr lang="en-US" altLang="ko-KR" sz="10000" dirty="0"/>
              <a:t>it</a:t>
            </a:r>
          </a:p>
          <a:p>
            <a:pPr algn="ctr"/>
            <a:r>
              <a:rPr lang="ko-KR" altLang="en-US" sz="10000" dirty="0"/>
              <a:t>회사 소개서</a:t>
            </a:r>
          </a:p>
        </p:txBody>
      </p:sp>
    </p:spTree>
    <p:extLst>
      <p:ext uri="{BB962C8B-B14F-4D97-AF65-F5344CB8AC3E}">
        <p14:creationId xmlns:p14="http://schemas.microsoft.com/office/powerpoint/2010/main" val="2637236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와이드스크린</PresentationFormat>
  <Paragraphs>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조 윤열</dc:creator>
  <cp:lastModifiedBy>조 윤열</cp:lastModifiedBy>
  <cp:revision>1</cp:revision>
  <dcterms:created xsi:type="dcterms:W3CDTF">2026-06-23T17:50:44Z</dcterms:created>
  <dcterms:modified xsi:type="dcterms:W3CDTF">2026-06-23T17:51:01Z</dcterms:modified>
</cp:coreProperties>
</file>